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9" r:id="rId5"/>
    <p:sldId id="264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9" r:id="rId22"/>
    <p:sldId id="305" r:id="rId23"/>
    <p:sldId id="306" r:id="rId24"/>
    <p:sldId id="307" r:id="rId25"/>
    <p:sldId id="308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989D"/>
    <a:srgbClr val="43C072"/>
    <a:srgbClr val="869D8F"/>
    <a:srgbClr val="319154"/>
    <a:srgbClr val="346C4C"/>
    <a:srgbClr val="8DD5B4"/>
    <a:srgbClr val="363E49"/>
    <a:srgbClr val="60667C"/>
    <a:srgbClr val="FFFFFF"/>
    <a:srgbClr val="5D6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FB72-EF01-43F9-A787-84C0BD84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91EE8-59D6-48AA-9B44-4EAE99A0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382FD-4BF8-4602-A4A7-23432BE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03DFF-638A-46BE-8B87-C58DA64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3AB47-75A8-498C-A850-B475DCF7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447-6B63-44CB-9065-FC5B809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B6A603-6BCE-4BF3-AA54-6BDE4A1D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C27F-32F6-4652-9907-4596F68F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F81C1-173B-4D8D-A5B2-1A42F8A2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AF85E-64FE-48C5-999E-C10F55A4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D3078E-8B6E-4B9E-B1BF-386686152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6C3E71-DD29-45C5-9E9A-57F5CC036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D6301B-6054-413F-8126-B90835E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1D69F-2A60-48C0-8B33-AA87203B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419AC-144D-4EE5-9FD3-2AF9F357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51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5A82C-FC76-4314-B25E-97504C1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95AD8-A549-46A5-B67D-712D09E7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4764A-3552-445A-9AB9-C92C51F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9AFDD-4B76-4184-912D-420211C3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3A5E1-402A-45FC-AE99-EC1FB8E1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8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C8EBE-467B-4B16-B3E7-A1AD9583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72921-D0E4-43FF-B996-0AF4ACA0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DC7BF5-0C03-4D7A-B928-9625E100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0FD2-DA6F-4A8E-BBA2-A2B79D1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95FF3-1EB9-4568-A2CA-DCF79E11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7FBE3-17E7-4038-B17A-B8D71ED3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00EAF7-DCEC-4B52-B9A8-FDE5C93AA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0E7178-75C8-4594-A0B5-ADEC38F9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254DB-AC58-4114-91A0-ACED0936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3330F1-569D-4FD2-BC24-9FE55F60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C488B-D078-4025-B409-903BADF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16827-8B6A-4138-B3C7-A4F353C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3C499-4043-4623-A7F9-6643CC60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0E5037-6E75-43A4-A96F-7AD0A2A2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74E7A-F2B2-4CC0-AA87-0AD050E75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6411F-F8F9-480D-B988-A9724CC17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35913D-19CD-45DC-B233-87154C0B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601712-1C54-47B4-9016-4F3EACC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F591E0-AE95-4ADD-A929-533B3B9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819CB-14F1-494F-B707-3FD7EA83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4766B9-E7D8-484D-A160-1EB0D4E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A11FDB-5121-495E-893A-9669C70F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ED0783-057A-4A46-9B96-A75CC177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9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06EC72-2F3D-4394-A98E-08EF30B3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FF9AB2-5A2C-41CE-8C05-6243477B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79C17-C3C7-48BB-9D26-6C20657A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06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40A-DB6F-4EF4-943C-68896A01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560E3-7941-4770-91BB-D1D2950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576FC-206B-4659-944B-37B37832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DE24C6-62E0-41D4-97C3-5790915B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485D9-4F82-455D-8CEC-8CC2CCC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0B823-036D-4DE4-964A-692BA63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EB22C-D4BC-4CD3-831D-F437B2A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3A889-6AA8-4A1A-8AD7-A102D362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760B63-D6C1-4147-9C83-55AC3F0D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FAC511-D56C-4268-9053-9DE5EF3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C97CE-FB74-49A9-B810-FBC7A63B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7470-D23F-459E-BDCB-3323B9F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63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EE30A3-989A-42F6-ADC2-5B4E5C8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FF8166-8DA5-4531-9A06-636E75F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9B4948-E0D7-4058-B5DB-9EE41B064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229-AC4A-4001-8CE6-D0C7C74AED53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7B1032-11F8-48FB-A71D-F66302F3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A10B0-B6AD-48F0-A094-B2961DBC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BC51-A3D3-4B51-9440-8F13EA69F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2.pn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PowerPoint_Presentation.pptx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computador, laptop, mesa, comida&#10;&#10;Descrição gerada automaticamente">
            <a:extLst>
              <a:ext uri="{FF2B5EF4-FFF2-40B4-BE49-F238E27FC236}">
                <a16:creationId xmlns:a16="http://schemas.microsoft.com/office/drawing/2014/main" id="{929B8210-3309-4E4E-980C-2191012DF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761" y="-205314"/>
            <a:ext cx="13092644" cy="738799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70F970C-9C0B-49FB-8FD5-FF4121752C37}"/>
              </a:ext>
            </a:extLst>
          </p:cNvPr>
          <p:cNvSpPr txBox="1"/>
          <p:nvPr/>
        </p:nvSpPr>
        <p:spPr>
          <a:xfrm>
            <a:off x="70341" y="245813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err="1">
                <a:latin typeface="Arial Nova" panose="020B0504020202020204" pitchFamily="34" charset="0"/>
              </a:rPr>
              <a:t>Nex</a:t>
            </a:r>
            <a:r>
              <a:rPr lang="pt-BR" sz="8000" dirty="0" err="1">
                <a:solidFill>
                  <a:schemeClr val="bg1"/>
                </a:solidFill>
                <a:latin typeface="Arial Nova" panose="020B0504020202020204" pitchFamily="34" charset="0"/>
              </a:rPr>
              <a:t>t</a:t>
            </a:r>
            <a:r>
              <a:rPr lang="pt-BR" sz="8000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Streaming</a:t>
            </a:r>
            <a:endParaRPr lang="pt-BR" sz="8000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76148-8744-4AFB-8CD0-30CBB401B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505" y="2352881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F5C5B-E191-49D9-91A6-FE7FF6664C3A}"/>
              </a:ext>
            </a:extLst>
          </p:cNvPr>
          <p:cNvSpPr txBox="1"/>
          <p:nvPr/>
        </p:nvSpPr>
        <p:spPr>
          <a:xfrm>
            <a:off x="2873175" y="3596904"/>
            <a:ext cx="65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Monitoramento de transmissões digitais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3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62754" y="3077025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Requisitos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58816" y="4014274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E78C9F-EB87-4C3E-8B32-09AE4360E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877" y="1929166"/>
            <a:ext cx="1220856" cy="1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REQUISITOS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AA6687D-831C-4B73-B785-F2673D66B3D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8" y="1764691"/>
            <a:ext cx="11062823" cy="4097243"/>
          </a:xfrm>
          <a:prstGeom prst="rect">
            <a:avLst/>
          </a:prstGeom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99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96494" y="316979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Technical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Solution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92556" y="410704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A5176B-47B0-4CD8-9484-016FE86F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8635" y="1697943"/>
            <a:ext cx="1567738" cy="1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SOLUÇÃO TÉCNICA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Uma imagem contendo mapa&#10;&#10;Descrição gerada automaticamente">
            <a:extLst>
              <a:ext uri="{FF2B5EF4-FFF2-40B4-BE49-F238E27FC236}">
                <a16:creationId xmlns:a16="http://schemas.microsoft.com/office/drawing/2014/main" id="{F3318274-FC9B-48AD-B64B-A7D022258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6" y="1341868"/>
            <a:ext cx="9052892" cy="5130173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985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9CD227F-AD09-4040-9556-2C5D4D7B4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61" y="1222513"/>
            <a:ext cx="6957886" cy="51816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142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83242" y="315653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Mockup</a:t>
            </a:r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Telas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79304" y="409378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921C5F1-07CF-4F3E-9DE9-7C445A6DB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8278" y="1627840"/>
            <a:ext cx="1541947" cy="15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FOTOS MOCKUP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22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Help Desk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4E5C88F-8275-40FC-A391-9FA6BC23F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5478" y="1531211"/>
            <a:ext cx="1704844" cy="17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5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Processo de atendimento (vou arrumar)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Espaço Reservado para Conteúdo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E58ED03-C6D4-49F1-93BE-A9CFF38158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42499" y="1816869"/>
            <a:ext cx="6089555" cy="4351338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19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BB3A5EF-C7CE-4B40-9653-B9B758814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635" y="2011603"/>
            <a:ext cx="1328530" cy="1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2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A2DE1A-50EA-4203-9FD8-6752369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700" y="39234"/>
            <a:ext cx="12192000" cy="6858000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8F5716B-0148-4B90-8C1C-B52452B31AAC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539968CF-C5CA-4E4D-8CEA-506B19E5AEC1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2D9B5B-17DF-4022-9E6F-C1589951FF6A}"/>
              </a:ext>
            </a:extLst>
          </p:cNvPr>
          <p:cNvSpPr/>
          <p:nvPr/>
        </p:nvSpPr>
        <p:spPr>
          <a:xfrm>
            <a:off x="296878" y="243164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41DB71-45D3-45C4-9954-1E76FFE59481}"/>
              </a:ext>
            </a:extLst>
          </p:cNvPr>
          <p:cNvSpPr/>
          <p:nvPr/>
        </p:nvSpPr>
        <p:spPr>
          <a:xfrm>
            <a:off x="2321453" y="2431639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591665-C0D9-4725-914A-93B2991EC425}"/>
              </a:ext>
            </a:extLst>
          </p:cNvPr>
          <p:cNvSpPr/>
          <p:nvPr/>
        </p:nvSpPr>
        <p:spPr>
          <a:xfrm>
            <a:off x="4288300" y="2586384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CF9570-848A-4D24-8C99-98F9CBA624DC}"/>
              </a:ext>
            </a:extLst>
          </p:cNvPr>
          <p:cNvSpPr/>
          <p:nvPr/>
        </p:nvSpPr>
        <p:spPr>
          <a:xfrm>
            <a:off x="7304933" y="2513970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008343-A703-4E9E-9C59-8CFE05366FEA}"/>
              </a:ext>
            </a:extLst>
          </p:cNvPr>
          <p:cNvSpPr/>
          <p:nvPr/>
        </p:nvSpPr>
        <p:spPr>
          <a:xfrm>
            <a:off x="9279988" y="2504046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D3727D4-763B-4752-BF55-9B5B79A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3" t="-2313" r="-22597" b="2313"/>
          <a:stretch/>
        </p:blipFill>
        <p:spPr>
          <a:xfrm>
            <a:off x="6194749" y="-57172"/>
            <a:ext cx="9861475" cy="685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145DFA8C-33DC-44EA-A74D-ADDE9024ADB8}"/>
              </a:ext>
            </a:extLst>
          </p:cNvPr>
          <p:cNvSpPr/>
          <p:nvPr/>
        </p:nvSpPr>
        <p:spPr>
          <a:xfrm>
            <a:off x="10367019" y="249846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5815F2-E55D-4BBC-B0CF-6D2149042DA9}"/>
              </a:ext>
            </a:extLst>
          </p:cNvPr>
          <p:cNvSpPr/>
          <p:nvPr/>
        </p:nvSpPr>
        <p:spPr>
          <a:xfrm>
            <a:off x="14194302" y="2628311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2A994E8-140F-489F-B777-C05942D1230B}"/>
              </a:ext>
            </a:extLst>
          </p:cNvPr>
          <p:cNvSpPr/>
          <p:nvPr/>
        </p:nvSpPr>
        <p:spPr>
          <a:xfrm>
            <a:off x="8381429" y="2562388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D4FB14-1910-4772-A599-A7BFADFAFEAF}"/>
              </a:ext>
            </a:extLst>
          </p:cNvPr>
          <p:cNvSpPr/>
          <p:nvPr/>
        </p:nvSpPr>
        <p:spPr>
          <a:xfrm>
            <a:off x="6284472" y="2572312"/>
            <a:ext cx="1730326" cy="1515171"/>
          </a:xfrm>
          <a:prstGeom prst="ellipse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707477-91C3-4BA2-B417-49D994390F56}"/>
              </a:ext>
            </a:extLst>
          </p:cNvPr>
          <p:cNvSpPr/>
          <p:nvPr/>
        </p:nvSpPr>
        <p:spPr>
          <a:xfrm>
            <a:off x="325742" y="4431323"/>
            <a:ext cx="11771603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13CA79-B2DD-4368-B49A-B42C9369B97B}"/>
              </a:ext>
            </a:extLst>
          </p:cNvPr>
          <p:cNvSpPr/>
          <p:nvPr/>
        </p:nvSpPr>
        <p:spPr>
          <a:xfrm>
            <a:off x="-321596" y="-153577"/>
            <a:ext cx="13277941" cy="1707242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1BD2EC-547C-405C-A1F4-E5E5074E193B}"/>
              </a:ext>
            </a:extLst>
          </p:cNvPr>
          <p:cNvSpPr/>
          <p:nvPr/>
        </p:nvSpPr>
        <p:spPr>
          <a:xfrm>
            <a:off x="-92781" y="5908057"/>
            <a:ext cx="13049126" cy="144500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D6A00-4EBC-450C-A7B7-77226E46B4EA}"/>
              </a:ext>
            </a:extLst>
          </p:cNvPr>
          <p:cNvSpPr txBox="1"/>
          <p:nvPr/>
        </p:nvSpPr>
        <p:spPr>
          <a:xfrm>
            <a:off x="389780" y="848905"/>
            <a:ext cx="312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3FB883"/>
                </a:solidFill>
              </a:rPr>
              <a:t>EQUIPE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E9916A-69A5-409B-9400-C4E6479132BB}"/>
              </a:ext>
            </a:extLst>
          </p:cNvPr>
          <p:cNvSpPr txBox="1"/>
          <p:nvPr/>
        </p:nvSpPr>
        <p:spPr>
          <a:xfrm>
            <a:off x="296878" y="4424674"/>
            <a:ext cx="21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 Celestino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45A5C8-5030-4C22-B0B6-C4CE7300E9A1}"/>
              </a:ext>
            </a:extLst>
          </p:cNvPr>
          <p:cNvSpPr txBox="1"/>
          <p:nvPr/>
        </p:nvSpPr>
        <p:spPr>
          <a:xfrm>
            <a:off x="2152754" y="4431323"/>
            <a:ext cx="240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Carlos Guilherme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087116-9D06-47C2-B662-6E839D4B106C}"/>
              </a:ext>
            </a:extLst>
          </p:cNvPr>
          <p:cNvSpPr txBox="1"/>
          <p:nvPr/>
        </p:nvSpPr>
        <p:spPr>
          <a:xfrm>
            <a:off x="4353580" y="4471985"/>
            <a:ext cx="16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Ester Paixão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9CCC4-188C-458D-8B2C-8D0F46F8D019}"/>
              </a:ext>
            </a:extLst>
          </p:cNvPr>
          <p:cNvSpPr txBox="1"/>
          <p:nvPr/>
        </p:nvSpPr>
        <p:spPr>
          <a:xfrm>
            <a:off x="6089977" y="4479741"/>
            <a:ext cx="248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Fernando Caraça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97271D6-FF01-46D3-8208-C5308A4FEDD8}"/>
              </a:ext>
            </a:extLst>
          </p:cNvPr>
          <p:cNvSpPr txBox="1"/>
          <p:nvPr/>
        </p:nvSpPr>
        <p:spPr>
          <a:xfrm>
            <a:off x="8329206" y="4505312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Gustavo Martins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3F3ED-FFFB-4F12-AB04-E41A1BBF9885}"/>
              </a:ext>
            </a:extLst>
          </p:cNvPr>
          <p:cNvSpPr txBox="1"/>
          <p:nvPr/>
        </p:nvSpPr>
        <p:spPr>
          <a:xfrm>
            <a:off x="10436367" y="4488945"/>
            <a:ext cx="223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Vitor Leonardo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C687F3F-78CD-4BD2-94E3-FCCD42C36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5DDDB5DD-7D2A-424A-B4B6-CE0B0ADBBD83}"/>
              </a:ext>
            </a:extLst>
          </p:cNvPr>
          <p:cNvSpPr/>
          <p:nvPr/>
        </p:nvSpPr>
        <p:spPr>
          <a:xfrm rot="17700895">
            <a:off x="11821863" y="53011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3DA49374-043C-413D-8CC7-5C51586400A8}"/>
              </a:ext>
            </a:extLst>
          </p:cNvPr>
          <p:cNvSpPr/>
          <p:nvPr/>
        </p:nvSpPr>
        <p:spPr>
          <a:xfrm rot="5225746">
            <a:off x="2683219" y="62204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187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D9A692-2BCE-45DA-8F2B-0DBB4AA23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" y="2111265"/>
            <a:ext cx="4684094" cy="2635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38184-A34C-49C9-A808-A10F472EBF29}"/>
              </a:ext>
            </a:extLst>
          </p:cNvPr>
          <p:cNvSpPr txBox="1"/>
          <p:nvPr/>
        </p:nvSpPr>
        <p:spPr>
          <a:xfrm>
            <a:off x="5582692" y="755261"/>
            <a:ext cx="7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98894-A0BF-4E38-8A7C-2C06E38E2A67}"/>
              </a:ext>
            </a:extLst>
          </p:cNvPr>
          <p:cNvSpPr txBox="1"/>
          <p:nvPr/>
        </p:nvSpPr>
        <p:spPr>
          <a:xfrm>
            <a:off x="6681519" y="1379017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</a:rPr>
              <a:t>Business </a:t>
            </a:r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Intelligence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5782EFD4-3EDA-4E2B-9DB1-FF844CD30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747" y="2246600"/>
            <a:ext cx="448916" cy="44891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C51B9BF-F011-4611-9873-119B8EE26A23}"/>
              </a:ext>
            </a:extLst>
          </p:cNvPr>
          <p:cNvSpPr txBox="1"/>
          <p:nvPr/>
        </p:nvSpPr>
        <p:spPr>
          <a:xfrm>
            <a:off x="7651132" y="2680550"/>
            <a:ext cx="2186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Análise de negócios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3A6099-91C3-4133-A31D-36F2BE9289A8}"/>
              </a:ext>
            </a:extLst>
          </p:cNvPr>
          <p:cNvSpPr txBox="1"/>
          <p:nvPr/>
        </p:nvSpPr>
        <p:spPr>
          <a:xfrm>
            <a:off x="7805747" y="3121757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Tranformar</a:t>
            </a:r>
            <a:r>
              <a:rPr lang="pt-BR" dirty="0">
                <a:solidFill>
                  <a:schemeClr val="bg1"/>
                </a:solidFill>
              </a:rPr>
              <a:t> dados múltiplos “</a:t>
            </a:r>
            <a:r>
              <a:rPr lang="pt-BR" dirty="0" err="1">
                <a:solidFill>
                  <a:schemeClr val="bg1"/>
                </a:solidFill>
              </a:rPr>
              <a:t>Analytics</a:t>
            </a:r>
            <a:r>
              <a:rPr lang="pt-BR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659523-7DF7-444A-9DBE-B503199F1A49}"/>
              </a:ext>
            </a:extLst>
          </p:cNvPr>
          <p:cNvSpPr txBox="1"/>
          <p:nvPr/>
        </p:nvSpPr>
        <p:spPr>
          <a:xfrm>
            <a:off x="7805747" y="3857938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visualizações interativas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5808CB-9674-4F61-BAE6-33566912FF02}"/>
              </a:ext>
            </a:extLst>
          </p:cNvPr>
          <p:cNvSpPr txBox="1"/>
          <p:nvPr/>
        </p:nvSpPr>
        <p:spPr>
          <a:xfrm>
            <a:off x="7785868" y="4606922"/>
            <a:ext cx="329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Interface de simples </a:t>
            </a:r>
            <a:r>
              <a:rPr lang="pt-BR" dirty="0" err="1">
                <a:solidFill>
                  <a:schemeClr val="bg1"/>
                </a:solidFill>
              </a:rPr>
              <a:t>vizualização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Completar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deev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5132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CCE308-96FB-43D9-95F1-96D15BFA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66FD13-39DF-4568-9B93-613D13511A02}"/>
              </a:ext>
            </a:extLst>
          </p:cNvPr>
          <p:cNvSpPr/>
          <p:nvPr/>
        </p:nvSpPr>
        <p:spPr>
          <a:xfrm>
            <a:off x="2345635" y="2676939"/>
            <a:ext cx="7368208" cy="2981739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2F3377-56F2-4241-9A64-5972F96F4F23}"/>
              </a:ext>
            </a:extLst>
          </p:cNvPr>
          <p:cNvSpPr/>
          <p:nvPr/>
        </p:nvSpPr>
        <p:spPr>
          <a:xfrm>
            <a:off x="9621078" y="161254"/>
            <a:ext cx="2570922" cy="117721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F6A401-6799-465F-B4C0-B0FE693DC003}"/>
              </a:ext>
            </a:extLst>
          </p:cNvPr>
          <p:cNvSpPr/>
          <p:nvPr/>
        </p:nvSpPr>
        <p:spPr>
          <a:xfrm>
            <a:off x="4576628" y="1791544"/>
            <a:ext cx="3518452" cy="804096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F3C870-F3A3-4DAB-A682-2CE79E2D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AD95DF-72C0-4C24-8F52-90BBF6CE86D3}"/>
              </a:ext>
            </a:extLst>
          </p:cNvPr>
          <p:cNvSpPr/>
          <p:nvPr/>
        </p:nvSpPr>
        <p:spPr>
          <a:xfrm>
            <a:off x="479708" y="503583"/>
            <a:ext cx="4754901" cy="2623930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9F8837-B7D1-4A2E-8366-BCADEB5E904D}"/>
              </a:ext>
            </a:extLst>
          </p:cNvPr>
          <p:cNvSpPr/>
          <p:nvPr/>
        </p:nvSpPr>
        <p:spPr>
          <a:xfrm>
            <a:off x="8000995" y="1286942"/>
            <a:ext cx="278295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Acessibilidade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8DD2807-80E0-4306-A60E-06A39E52B869}"/>
              </a:ext>
            </a:extLst>
          </p:cNvPr>
          <p:cNvSpPr/>
          <p:nvPr/>
        </p:nvSpPr>
        <p:spPr>
          <a:xfrm>
            <a:off x="8095080" y="2225427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/>
              <a:t>Analytics</a:t>
            </a:r>
            <a:r>
              <a:rPr lang="pt-BR" dirty="0"/>
              <a:t> Real-Time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64B6C1-AAA4-48C1-9394-185A4C046DEE}"/>
              </a:ext>
            </a:extLst>
          </p:cNvPr>
          <p:cNvSpPr/>
          <p:nvPr/>
        </p:nvSpPr>
        <p:spPr>
          <a:xfrm>
            <a:off x="8140143" y="3117760"/>
            <a:ext cx="2309196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Envio automático de e-mail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DCC048B-BD50-4662-8520-D605B0D53B54}"/>
              </a:ext>
            </a:extLst>
          </p:cNvPr>
          <p:cNvSpPr/>
          <p:nvPr/>
        </p:nvSpPr>
        <p:spPr>
          <a:xfrm>
            <a:off x="8975033" y="3778669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241631-A0D2-4317-A40F-A096BCD8FC1C}"/>
              </a:ext>
            </a:extLst>
          </p:cNvPr>
          <p:cNvSpPr/>
          <p:nvPr/>
        </p:nvSpPr>
        <p:spPr>
          <a:xfrm>
            <a:off x="8975032" y="4725298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E1D6C36-5A00-4216-B1B4-EA532B5E5946}"/>
              </a:ext>
            </a:extLst>
          </p:cNvPr>
          <p:cNvSpPr/>
          <p:nvPr/>
        </p:nvSpPr>
        <p:spPr>
          <a:xfrm>
            <a:off x="8842512" y="5602525"/>
            <a:ext cx="1742661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82EF8-67E6-445D-BC25-3EFCAC242506}"/>
              </a:ext>
            </a:extLst>
          </p:cNvPr>
          <p:cNvSpPr/>
          <p:nvPr/>
        </p:nvSpPr>
        <p:spPr>
          <a:xfrm>
            <a:off x="10449339" y="420364"/>
            <a:ext cx="1742661" cy="709147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A6BD941-CEEC-4959-94FE-44C6AC0BAE6C}"/>
              </a:ext>
            </a:extLst>
          </p:cNvPr>
          <p:cNvSpPr/>
          <p:nvPr/>
        </p:nvSpPr>
        <p:spPr>
          <a:xfrm>
            <a:off x="7500730" y="2862470"/>
            <a:ext cx="344557" cy="265043"/>
          </a:xfrm>
          <a:prstGeom prst="flowChartConnector">
            <a:avLst/>
          </a:prstGeom>
          <a:solidFill>
            <a:srgbClr val="8DD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B7F5DD6D-786E-49F5-BEAA-8600B950A7AD}"/>
              </a:ext>
            </a:extLst>
          </p:cNvPr>
          <p:cNvSpPr/>
          <p:nvPr/>
        </p:nvSpPr>
        <p:spPr>
          <a:xfrm>
            <a:off x="7500730" y="4725298"/>
            <a:ext cx="344557" cy="265043"/>
          </a:xfrm>
          <a:prstGeom prst="flowChartConnector">
            <a:avLst/>
          </a:prstGeom>
          <a:solidFill>
            <a:srgbClr val="319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D8C3CABA-DB3A-467E-93D8-D330E908E0DF}"/>
              </a:ext>
            </a:extLst>
          </p:cNvPr>
          <p:cNvSpPr/>
          <p:nvPr/>
        </p:nvSpPr>
        <p:spPr>
          <a:xfrm>
            <a:off x="6824870" y="5342829"/>
            <a:ext cx="281478" cy="397148"/>
          </a:xfrm>
          <a:prstGeom prst="flowChartConnector">
            <a:avLst/>
          </a:prstGeom>
          <a:solidFill>
            <a:srgbClr val="43C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82142CB-1A39-4DBC-940A-9EADF1AF7E7C}"/>
              </a:ext>
            </a:extLst>
          </p:cNvPr>
          <p:cNvSpPr/>
          <p:nvPr/>
        </p:nvSpPr>
        <p:spPr>
          <a:xfrm>
            <a:off x="8184871" y="3797595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Diversidade de fonte de dados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0DEBE7F7-8A5F-4F6A-91FD-1D53B41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1" y="1441454"/>
            <a:ext cx="2673590" cy="1504275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F8A32B6-0183-48BA-B3B0-7EFB5E81BF8E}"/>
              </a:ext>
            </a:extLst>
          </p:cNvPr>
          <p:cNvSpPr/>
          <p:nvPr/>
        </p:nvSpPr>
        <p:spPr>
          <a:xfrm>
            <a:off x="8034126" y="4800868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Cloud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DDD7410-0E3F-4DB8-AE83-EEB0DE907803}"/>
              </a:ext>
            </a:extLst>
          </p:cNvPr>
          <p:cNvSpPr/>
          <p:nvPr/>
        </p:nvSpPr>
        <p:spPr>
          <a:xfrm>
            <a:off x="7563444" y="5746667"/>
            <a:ext cx="2872413" cy="370213"/>
          </a:xfrm>
          <a:prstGeom prst="round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Conexão com Azure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A3D4CF5-96DA-49C6-A28A-D4CFA1E87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6663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104910" y="702950"/>
            <a:ext cx="748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Avenir Next LT Pro" panose="020B0504020202020204" pitchFamily="34" charset="0"/>
              </a:rPr>
              <a:t>Power BI </a:t>
            </a:r>
            <a:r>
              <a:rPr lang="pt-BR" sz="3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endParaRPr lang="pt-BR" sz="3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A91EBF2-E070-4DF3-AAEF-F2E9A8B8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70" y="1829385"/>
            <a:ext cx="9370979" cy="181743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BE5E789-D804-4094-BB42-776121DF6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01" y="3997822"/>
            <a:ext cx="10616119" cy="2076261"/>
          </a:xfrm>
          <a:prstGeom prst="rect">
            <a:avLst/>
          </a:prstGeom>
        </p:spPr>
      </p:pic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0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225264" y="334013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321326" y="427738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943E7B1D-06E7-4EB5-9316-FDD214F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9560" y="2087217"/>
            <a:ext cx="1232880" cy="12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45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39274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D554CE-818B-4D2D-882D-9EC91D7B6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55" y="1092074"/>
            <a:ext cx="4484597" cy="4418834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1B3EE0-237B-4000-AC7C-74427C35AF37}"/>
              </a:ext>
            </a:extLst>
          </p:cNvPr>
          <p:cNvCxnSpPr/>
          <p:nvPr/>
        </p:nvCxnSpPr>
        <p:spPr>
          <a:xfrm>
            <a:off x="6586330" y="1347117"/>
            <a:ext cx="0" cy="37019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4B1566-D10E-4B2D-8544-3F9D9C57B4E1}"/>
              </a:ext>
            </a:extLst>
          </p:cNvPr>
          <p:cNvSpPr txBox="1"/>
          <p:nvPr/>
        </p:nvSpPr>
        <p:spPr>
          <a:xfrm>
            <a:off x="7646506" y="1010281"/>
            <a:ext cx="247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108CF-005D-447D-AE73-7D8D3895C762}"/>
              </a:ext>
            </a:extLst>
          </p:cNvPr>
          <p:cNvSpPr txBox="1"/>
          <p:nvPr/>
        </p:nvSpPr>
        <p:spPr>
          <a:xfrm>
            <a:off x="7586871" y="1652132"/>
            <a:ext cx="24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Monitoramento de transmissões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Onlines</a:t>
            </a:r>
            <a:endParaRPr lang="pt-B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FF6B1-A49C-49E7-A49F-EB9DFE2D753B}"/>
              </a:ext>
            </a:extLst>
          </p:cNvPr>
          <p:cNvSpPr txBox="1"/>
          <p:nvPr/>
        </p:nvSpPr>
        <p:spPr>
          <a:xfrm>
            <a:off x="7586871" y="2417415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NextStreaming</a:t>
            </a:r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 transformando sempre recursos simples em soluções imensas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B117F8-43FF-44FE-8A09-79C7C5C5236F}"/>
              </a:ext>
            </a:extLst>
          </p:cNvPr>
          <p:cNvSpPr txBox="1"/>
          <p:nvPr/>
        </p:nvSpPr>
        <p:spPr>
          <a:xfrm>
            <a:off x="7635991" y="3050786"/>
            <a:ext cx="4001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venir Next LT Pro" panose="020B0504020202020204" pitchFamily="34" charset="0"/>
              </a:rPr>
              <a:t>Envie-nos uma mensagem ou visite nossos espaços. Uma solução aguarda por sua dúvida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3080D8-EB30-4320-988A-F46444E513D0}"/>
              </a:ext>
            </a:extLst>
          </p:cNvPr>
          <p:cNvSpPr txBox="1"/>
          <p:nvPr/>
        </p:nvSpPr>
        <p:spPr>
          <a:xfrm>
            <a:off x="7655424" y="3732216"/>
            <a:ext cx="28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Digital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Building</a:t>
            </a:r>
            <a:r>
              <a:rPr lang="pt-BR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22DCCA-C634-4FC5-AA55-5F4465ADC382}"/>
              </a:ext>
            </a:extLst>
          </p:cNvPr>
          <p:cNvSpPr txBox="1"/>
          <p:nvPr/>
        </p:nvSpPr>
        <p:spPr>
          <a:xfrm>
            <a:off x="7713009" y="4082523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Rua </a:t>
            </a:r>
            <a:r>
              <a:rPr lang="pt-BR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Haddok</a:t>
            </a:r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Lobo, </a:t>
            </a:r>
            <a:r>
              <a:rPr lang="pt-BR" sz="1600" dirty="0">
                <a:solidFill>
                  <a:schemeClr val="bg1"/>
                </a:solidFill>
              </a:rPr>
              <a:t>595</a:t>
            </a:r>
            <a:endParaRPr lang="pt-BR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E10841-F387-48CB-A4C8-DC36B0822D8C}"/>
              </a:ext>
            </a:extLst>
          </p:cNvPr>
          <p:cNvSpPr txBox="1"/>
          <p:nvPr/>
        </p:nvSpPr>
        <p:spPr>
          <a:xfrm>
            <a:off x="7741019" y="4407595"/>
            <a:ext cx="28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(11) 958822067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EBCCFFCC-FD5C-4BE1-8816-D6878D1CD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252" y="5124632"/>
            <a:ext cx="338912" cy="338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B88DF4C0-6C06-487F-9F40-91D4E2B5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5656" y="5105264"/>
            <a:ext cx="405804" cy="40580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8525025-80EA-420E-8250-451F34065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914087" y="5124632"/>
            <a:ext cx="346438" cy="34643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86E0B55-2F8E-4123-88D6-951B3FE144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34039" y="5105264"/>
            <a:ext cx="405804" cy="40580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BDA10CC-9B5D-498F-9954-91EEF9E676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12335" y="5049078"/>
            <a:ext cx="461617" cy="461617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18898E4-B963-43EA-A66B-5DDFB31801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69273" y="5017445"/>
            <a:ext cx="493250" cy="4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0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315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009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72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CONTEXTO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2CC26D-24BD-4FE7-B25C-9B9772C13E7E}"/>
              </a:ext>
            </a:extLst>
          </p:cNvPr>
          <p:cNvSpPr txBox="1"/>
          <p:nvPr/>
        </p:nvSpPr>
        <p:spPr>
          <a:xfrm>
            <a:off x="2431772" y="36244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Transmissão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BA635-9C2C-43F0-8909-98383394DA15}"/>
              </a:ext>
            </a:extLst>
          </p:cNvPr>
          <p:cNvSpPr/>
          <p:nvPr/>
        </p:nvSpPr>
        <p:spPr>
          <a:xfrm>
            <a:off x="8117777" y="2534479"/>
            <a:ext cx="617893" cy="6178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BB8294-9E13-4F2D-81D3-FBED065C9434}"/>
              </a:ext>
            </a:extLst>
          </p:cNvPr>
          <p:cNvSpPr txBox="1"/>
          <p:nvPr/>
        </p:nvSpPr>
        <p:spPr>
          <a:xfrm>
            <a:off x="7656440" y="3696084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Jogos</a:t>
            </a: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53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65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521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58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155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561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258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552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425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055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84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DF75426-6F68-4B04-9A81-8D65D8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F77011-CB3F-4BB8-845B-A6F6BFE73290}"/>
              </a:ext>
            </a:extLst>
          </p:cNvPr>
          <p:cNvSpPr/>
          <p:nvPr/>
        </p:nvSpPr>
        <p:spPr>
          <a:xfrm>
            <a:off x="106017" y="0"/>
            <a:ext cx="11767931" cy="3220278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78C69F-6788-49AE-9BB8-E43C1BFF365A}"/>
              </a:ext>
            </a:extLst>
          </p:cNvPr>
          <p:cNvSpPr/>
          <p:nvPr/>
        </p:nvSpPr>
        <p:spPr>
          <a:xfrm>
            <a:off x="258417" y="3617842"/>
            <a:ext cx="11767931" cy="235888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E5A6D8-BBEF-45EC-9552-0C9ABFCA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2B9BA2-9E42-4707-BA34-FD8133A05303}"/>
              </a:ext>
            </a:extLst>
          </p:cNvPr>
          <p:cNvSpPr/>
          <p:nvPr/>
        </p:nvSpPr>
        <p:spPr>
          <a:xfrm>
            <a:off x="711470" y="2449151"/>
            <a:ext cx="617893" cy="617893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A0727-C22D-4758-AA37-0538C72C6241}"/>
              </a:ext>
            </a:extLst>
          </p:cNvPr>
          <p:cNvSpPr txBox="1"/>
          <p:nvPr/>
        </p:nvSpPr>
        <p:spPr>
          <a:xfrm>
            <a:off x="258417" y="3637723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Ascensão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BDE5FA-9E51-4357-BCC0-7D95CCD78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5494" y="2389513"/>
            <a:ext cx="735495" cy="7354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EE7989-36C8-431A-BEDA-3F752F0EB04F}"/>
              </a:ext>
            </a:extLst>
          </p:cNvPr>
          <p:cNvSpPr txBox="1"/>
          <p:nvPr/>
        </p:nvSpPr>
        <p:spPr>
          <a:xfrm>
            <a:off x="4043568" y="3637723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US$ 1 Bilhão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67C250-8FB8-4BB0-AF80-08BEE42BA7F9}"/>
              </a:ext>
            </a:extLst>
          </p:cNvPr>
          <p:cNvSpPr/>
          <p:nvPr/>
        </p:nvSpPr>
        <p:spPr>
          <a:xfrm>
            <a:off x="8649523" y="2449151"/>
            <a:ext cx="617893" cy="6178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8ABB46-BB18-4A06-9EEB-75791047158B}"/>
              </a:ext>
            </a:extLst>
          </p:cNvPr>
          <p:cNvSpPr txBox="1"/>
          <p:nvPr/>
        </p:nvSpPr>
        <p:spPr>
          <a:xfrm>
            <a:off x="8017560" y="3682012"/>
            <a:ext cx="17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Performance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09F606-08F0-4666-AFE9-C562DAE654E3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A543ECC-0C1A-429E-B6D5-2ED83F6511EC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450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264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507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456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120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00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39063F7-4653-4B01-A604-52604A0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5EF059-20BB-4E65-B818-25BFBB834688}"/>
              </a:ext>
            </a:extLst>
          </p:cNvPr>
          <p:cNvSpPr/>
          <p:nvPr/>
        </p:nvSpPr>
        <p:spPr>
          <a:xfrm>
            <a:off x="731520" y="211015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28AF7D-B8A1-488D-8384-33C8536CB0C6}"/>
              </a:ext>
            </a:extLst>
          </p:cNvPr>
          <p:cNvSpPr/>
          <p:nvPr/>
        </p:nvSpPr>
        <p:spPr>
          <a:xfrm>
            <a:off x="497058" y="4047519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369413-927F-4D6E-856B-B5FD98F8FBEE}"/>
              </a:ext>
            </a:extLst>
          </p:cNvPr>
          <p:cNvSpPr/>
          <p:nvPr/>
        </p:nvSpPr>
        <p:spPr>
          <a:xfrm>
            <a:off x="636206" y="2129267"/>
            <a:ext cx="11197883" cy="1547447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9F2855-7AA9-457F-BC11-AE54AEA4AD98}"/>
              </a:ext>
            </a:extLst>
          </p:cNvPr>
          <p:cNvSpPr/>
          <p:nvPr/>
        </p:nvSpPr>
        <p:spPr>
          <a:xfrm>
            <a:off x="1111962" y="2938224"/>
            <a:ext cx="617893" cy="61789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7BF0265-A6AC-409E-BA4F-0266F7D73ACB}"/>
              </a:ext>
            </a:extLst>
          </p:cNvPr>
          <p:cNvCxnSpPr>
            <a:cxnSpLocks/>
          </p:cNvCxnSpPr>
          <p:nvPr/>
        </p:nvCxnSpPr>
        <p:spPr>
          <a:xfrm>
            <a:off x="1984074" y="2990536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3D6C03E-2976-4189-81E6-07F84398A31E}"/>
              </a:ext>
            </a:extLst>
          </p:cNvPr>
          <p:cNvCxnSpPr>
            <a:cxnSpLocks/>
          </p:cNvCxnSpPr>
          <p:nvPr/>
        </p:nvCxnSpPr>
        <p:spPr>
          <a:xfrm flipH="1">
            <a:off x="1838300" y="3137955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FF83F8-9D46-42D5-9766-88EEDF9EB2D5}"/>
              </a:ext>
            </a:extLst>
          </p:cNvPr>
          <p:cNvSpPr/>
          <p:nvPr/>
        </p:nvSpPr>
        <p:spPr>
          <a:xfrm>
            <a:off x="2238292" y="2876120"/>
            <a:ext cx="617893" cy="617893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90A22E72-02AF-479C-AA4A-54CC798DA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9575" y="2873172"/>
            <a:ext cx="617894" cy="617894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A142257-A3CA-4EAA-A77D-2B9E55445B87}"/>
              </a:ext>
            </a:extLst>
          </p:cNvPr>
          <p:cNvCxnSpPr>
            <a:cxnSpLocks/>
          </p:cNvCxnSpPr>
          <p:nvPr/>
        </p:nvCxnSpPr>
        <p:spPr>
          <a:xfrm>
            <a:off x="4899119" y="2987589"/>
            <a:ext cx="0" cy="30964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637CEB-83FB-4931-83D5-8CD8FE16EAB4}"/>
              </a:ext>
            </a:extLst>
          </p:cNvPr>
          <p:cNvCxnSpPr>
            <a:cxnSpLocks/>
          </p:cNvCxnSpPr>
          <p:nvPr/>
        </p:nvCxnSpPr>
        <p:spPr>
          <a:xfrm flipH="1">
            <a:off x="4753345" y="3135008"/>
            <a:ext cx="2915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FDDC3C-55BC-4666-AA2F-853DB1153D91}"/>
              </a:ext>
            </a:extLst>
          </p:cNvPr>
          <p:cNvSpPr/>
          <p:nvPr/>
        </p:nvSpPr>
        <p:spPr>
          <a:xfrm>
            <a:off x="5130026" y="2873172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ACCDC6-AD63-4A96-9E51-B07DBD98C14C}"/>
              </a:ext>
            </a:extLst>
          </p:cNvPr>
          <p:cNvSpPr/>
          <p:nvPr/>
        </p:nvSpPr>
        <p:spPr>
          <a:xfrm>
            <a:off x="6966640" y="2910742"/>
            <a:ext cx="617893" cy="6178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F59AF0-840C-4340-BF25-2DD57362F8BD}"/>
              </a:ext>
            </a:extLst>
          </p:cNvPr>
          <p:cNvSpPr/>
          <p:nvPr/>
        </p:nvSpPr>
        <p:spPr>
          <a:xfrm>
            <a:off x="9315943" y="2910742"/>
            <a:ext cx="619198" cy="619198"/>
          </a:xfrm>
          <a:prstGeom prst="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7DAD7C-82AB-4EB9-A484-CFDC185A3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8474790-A4D6-4316-A9F3-C72B2A81865B}"/>
              </a:ext>
            </a:extLst>
          </p:cNvPr>
          <p:cNvSpPr txBox="1"/>
          <p:nvPr/>
        </p:nvSpPr>
        <p:spPr>
          <a:xfrm>
            <a:off x="577466" y="4078832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Monitoramento 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Otimização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72C554-3F13-459E-8C51-73BBCA37AD27}"/>
              </a:ext>
            </a:extLst>
          </p:cNvPr>
          <p:cNvSpPr txBox="1"/>
          <p:nvPr/>
        </p:nvSpPr>
        <p:spPr>
          <a:xfrm>
            <a:off x="3421934" y="4133695"/>
            <a:ext cx="281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Análise de falhas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+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Desempenho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B62583-D58B-4670-A095-4FD04AE6E32D}"/>
              </a:ext>
            </a:extLst>
          </p:cNvPr>
          <p:cNvSpPr txBox="1"/>
          <p:nvPr/>
        </p:nvSpPr>
        <p:spPr>
          <a:xfrm>
            <a:off x="5868979" y="4133695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User Experience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28A1DD-A8D1-4755-B12B-018163E153B4}"/>
              </a:ext>
            </a:extLst>
          </p:cNvPr>
          <p:cNvSpPr txBox="1"/>
          <p:nvPr/>
        </p:nvSpPr>
        <p:spPr>
          <a:xfrm>
            <a:off x="8216721" y="4142138"/>
            <a:ext cx="281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badi" panose="020B0604020104020204" pitchFamily="34" charset="0"/>
                <a:cs typeface="Vrinda" panose="020B0502040204020203" pitchFamily="34" charset="0"/>
              </a:rPr>
              <a:t>Lucratividade</a:t>
            </a: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75351E39-69C9-4AA0-A876-28AC46D4D546}"/>
              </a:ext>
            </a:extLst>
          </p:cNvPr>
          <p:cNvSpPr/>
          <p:nvPr/>
        </p:nvSpPr>
        <p:spPr>
          <a:xfrm rot="17700895">
            <a:off x="11669463" y="5162027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A265F68D-98D7-4E20-BAAE-8200DBFCCFC5}"/>
              </a:ext>
            </a:extLst>
          </p:cNvPr>
          <p:cNvSpPr/>
          <p:nvPr/>
        </p:nvSpPr>
        <p:spPr>
          <a:xfrm rot="5225746">
            <a:off x="2530819" y="6081345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11A71-EBC0-41F4-BED7-542CD5580882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JUSTIFICATIVA/OBJETIVO</a:t>
            </a:r>
          </a:p>
        </p:txBody>
      </p:sp>
    </p:spTree>
    <p:extLst>
      <p:ext uri="{BB962C8B-B14F-4D97-AF65-F5344CB8AC3E}">
        <p14:creationId xmlns:p14="http://schemas.microsoft.com/office/powerpoint/2010/main" val="267564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49502" y="2997513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Business </a:t>
            </a:r>
            <a:r>
              <a:rPr lang="pt-BR" sz="60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Model</a:t>
            </a:r>
            <a:endParaRPr lang="pt-BR" sz="60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45564" y="3934762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B66992E-4038-4A02-9256-69EBD43B7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4624" y="1859674"/>
            <a:ext cx="1108767" cy="11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CANVAS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hlinkClick r:id="" action="ppaction://ole?verb=0"/>
            <a:extLst>
              <a:ext uri="{FF2B5EF4-FFF2-40B4-BE49-F238E27FC236}">
                <a16:creationId xmlns:a16="http://schemas.microsoft.com/office/drawing/2014/main" id="{0BEBD707-77E0-47F8-9C17-6BC7CD93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585222"/>
              </p:ext>
            </p:extLst>
          </p:nvPr>
        </p:nvGraphicFramePr>
        <p:xfrm>
          <a:off x="1632224" y="1397340"/>
          <a:ext cx="8991560" cy="5055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resentation" r:id="rId6" imgW="6092955" imgH="3425889" progId="PowerPoint.Show.12">
                  <p:embed/>
                </p:oleObj>
              </mc:Choice>
              <mc:Fallback>
                <p:oleObj name="Presentation" r:id="rId6" imgW="6092955" imgH="3425889" progId="PowerPoint.Show.12">
                  <p:embed/>
                  <p:pic>
                    <p:nvPicPr>
                      <p:cNvPr id="2" name="Objeto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BE1154-3AB9-48FA-B389-5FDED340F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2224" y="1397340"/>
                        <a:ext cx="8991560" cy="5055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67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477078" y="159026"/>
            <a:ext cx="11714922" cy="6698974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44148" y="3896139"/>
            <a:ext cx="8796130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011F25-5FE5-4083-A3D5-6B46029042CD}"/>
              </a:ext>
            </a:extLst>
          </p:cNvPr>
          <p:cNvSpPr txBox="1"/>
          <p:nvPr/>
        </p:nvSpPr>
        <p:spPr>
          <a:xfrm>
            <a:off x="2389258" y="3143287"/>
            <a:ext cx="748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venir Next LT Pro" panose="020B0504020202020204" pitchFamily="34" charset="0"/>
              </a:rPr>
              <a:t>Planejamento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C7A50-6DAD-4F52-9A10-6BE0D5A586F1}"/>
              </a:ext>
            </a:extLst>
          </p:cNvPr>
          <p:cNvSpPr txBox="1"/>
          <p:nvPr/>
        </p:nvSpPr>
        <p:spPr>
          <a:xfrm>
            <a:off x="3485320" y="4080536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Abadi" panose="020B0604020104020204" pitchFamily="34" charset="0"/>
              </a:rPr>
              <a:t>NextStreaming</a:t>
            </a:r>
            <a:endParaRPr lang="pt-BR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56BFFFD-8F9D-44AF-8EFF-2BC6004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072" y="61556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3306500-BADF-4F7C-AD6C-AB6894474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598" y="173934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7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727DA1-37CD-4329-AEC2-3C7ECB7D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F73D27-80E9-4EC9-B566-6B00D4FFAD13}"/>
              </a:ext>
            </a:extLst>
          </p:cNvPr>
          <p:cNvSpPr/>
          <p:nvPr/>
        </p:nvSpPr>
        <p:spPr>
          <a:xfrm>
            <a:off x="583096" y="384313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Vrinda" panose="020B0502040204020203" pitchFamily="34" charset="0"/>
                <a:ea typeface="Tahoma" panose="020B0604030504040204" pitchFamily="34" charset="0"/>
                <a:cs typeface="Vrinda" panose="020B0502040204020203" pitchFamily="34" charset="0"/>
              </a:rPr>
              <a:t>PLANEJAMENTO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D7FE7D-7718-4083-BC54-0D151BD57570}"/>
              </a:ext>
            </a:extLst>
          </p:cNvPr>
          <p:cNvSpPr/>
          <p:nvPr/>
        </p:nvSpPr>
        <p:spPr>
          <a:xfrm>
            <a:off x="7798905" y="0"/>
            <a:ext cx="4240696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Raavi" panose="020B0502040204020203" pitchFamily="34" charset="0"/>
              <a:cs typeface="Raav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E5BBE9-1FE6-4E7F-9136-71BFF4025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72" y="6003285"/>
            <a:ext cx="481952" cy="4497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89786E-4E3A-46AF-880A-A98F9CFAB2A5}"/>
              </a:ext>
            </a:extLst>
          </p:cNvPr>
          <p:cNvSpPr/>
          <p:nvPr/>
        </p:nvSpPr>
        <p:spPr>
          <a:xfrm>
            <a:off x="1729408" y="2087218"/>
            <a:ext cx="8315739" cy="1152939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783E78-4B20-4284-948F-4B828097671F}"/>
              </a:ext>
            </a:extLst>
          </p:cNvPr>
          <p:cNvSpPr/>
          <p:nvPr/>
        </p:nvSpPr>
        <p:spPr>
          <a:xfrm>
            <a:off x="2898078" y="2534479"/>
            <a:ext cx="617893" cy="61789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75EAB5-6B37-4E3A-8B41-130A00D4D1FF}"/>
              </a:ext>
            </a:extLst>
          </p:cNvPr>
          <p:cNvSpPr/>
          <p:nvPr/>
        </p:nvSpPr>
        <p:spPr>
          <a:xfrm>
            <a:off x="2004392" y="2186609"/>
            <a:ext cx="10187608" cy="2920081"/>
          </a:xfrm>
          <a:prstGeom prst="rect">
            <a:avLst/>
          </a:prstGeom>
          <a:solidFill>
            <a:srgbClr val="363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Vrinda" panose="020B0502040204020203" pitchFamily="34" charset="0"/>
              <a:ea typeface="Tahom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B6F2B853-4BE5-46A7-9512-F48DFD523BD8}"/>
              </a:ext>
            </a:extLst>
          </p:cNvPr>
          <p:cNvSpPr/>
          <p:nvPr/>
        </p:nvSpPr>
        <p:spPr>
          <a:xfrm rot="17700895">
            <a:off x="11669463" y="5148775"/>
            <a:ext cx="675249" cy="914400"/>
          </a:xfrm>
          <a:prstGeom prst="triangle">
            <a:avLst/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8D5A7321-3E9B-4C89-9B11-33CAE6CDE04B}"/>
              </a:ext>
            </a:extLst>
          </p:cNvPr>
          <p:cNvSpPr/>
          <p:nvPr/>
        </p:nvSpPr>
        <p:spPr>
          <a:xfrm rot="5225746">
            <a:off x="2530819" y="6068093"/>
            <a:ext cx="1449926" cy="1324461"/>
          </a:xfrm>
          <a:prstGeom prst="triangle">
            <a:avLst>
              <a:gd name="adj" fmla="val 76796"/>
            </a:avLst>
          </a:prstGeom>
          <a:noFill/>
          <a:ln>
            <a:solidFill>
              <a:srgbClr val="375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991D80-3ABD-4A21-A414-1637A827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37" y="1436355"/>
            <a:ext cx="9089523" cy="5007834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4AAEC4-DF0F-431C-B58C-73806767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61" y="4257422"/>
            <a:ext cx="4278174" cy="1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1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173</Words>
  <Application>Microsoft Office PowerPoint</Application>
  <PresentationFormat>Widescreen</PresentationFormat>
  <Paragraphs>78</Paragraphs>
  <Slides>44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4" baseType="lpstr">
      <vt:lpstr>Abadi</vt:lpstr>
      <vt:lpstr>Arial</vt:lpstr>
      <vt:lpstr>Arial Nova</vt:lpstr>
      <vt:lpstr>Avenir Next LT Pro</vt:lpstr>
      <vt:lpstr>Calibri</vt:lpstr>
      <vt:lpstr>Calibri Light</vt:lpstr>
      <vt:lpstr>Raavi</vt:lpstr>
      <vt:lpstr>Vrinda</vt:lpstr>
      <vt:lpstr>Tema do Office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Martins Goncalves</dc:creator>
  <cp:lastModifiedBy>Gustavo Henrique Martins Goncalves</cp:lastModifiedBy>
  <cp:revision>5</cp:revision>
  <dcterms:created xsi:type="dcterms:W3CDTF">2019-12-01T03:43:05Z</dcterms:created>
  <dcterms:modified xsi:type="dcterms:W3CDTF">2019-12-01T04:25:19Z</dcterms:modified>
</cp:coreProperties>
</file>